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22" r:id="rId2"/>
    <p:sldId id="342" r:id="rId3"/>
    <p:sldId id="344" r:id="rId4"/>
    <p:sldId id="316" r:id="rId5"/>
    <p:sldId id="317" r:id="rId6"/>
  </p:sldIdLst>
  <p:sldSz cx="6858000" cy="5143500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Kalam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A131"/>
    <a:srgbClr val="B7D574"/>
    <a:srgbClr val="BEE7FB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15"/>
  </p:normalViewPr>
  <p:slideViewPr>
    <p:cSldViewPr snapToGrid="0">
      <p:cViewPr varScale="1">
        <p:scale>
          <a:sx n="100" d="100"/>
          <a:sy n="100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từ để đám mây bay vào ô.</a:t>
            </a:r>
          </a:p>
        </p:txBody>
      </p:sp>
    </p:spTree>
    <p:extLst>
      <p:ext uri="{BB962C8B-B14F-4D97-AF65-F5344CB8AC3E}">
        <p14:creationId xmlns:p14="http://schemas.microsoft.com/office/powerpoint/2010/main" val="173695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A3DE91-E92F-0843-A6D4-D6270C3FE34B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5ED2183-2F89-DC4E-9F1A-A6AEF472A9EE}"/>
              </a:ext>
            </a:extLst>
          </p:cNvPr>
          <p:cNvGrpSpPr/>
          <p:nvPr/>
        </p:nvGrpSpPr>
        <p:grpSpPr>
          <a:xfrm>
            <a:off x="290855" y="670417"/>
            <a:ext cx="1639392" cy="628279"/>
            <a:chOff x="299533" y="629196"/>
            <a:chExt cx="1639392" cy="6282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882D84-5604-E043-9263-17B9B2571973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3EE5DF-152A-1841-809C-22128105FCF5}"/>
                </a:ext>
              </a:extLst>
            </p:cNvPr>
            <p:cNvSpPr txBox="1"/>
            <p:nvPr/>
          </p:nvSpPr>
          <p:spPr>
            <a:xfrm>
              <a:off x="299533" y="672700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DA570C9-EFCD-B848-9FBA-F9CC8E9510CB}"/>
              </a:ext>
            </a:extLst>
          </p:cNvPr>
          <p:cNvSpPr txBox="1"/>
          <p:nvPr/>
        </p:nvSpPr>
        <p:spPr>
          <a:xfrm>
            <a:off x="1739603" y="465713"/>
            <a:ext cx="4620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NHÍM NÂU KẾT BẠN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BB986BB-6921-4847-8593-0D270F07F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62985"/>
              </p:ext>
            </p:extLst>
          </p:nvPr>
        </p:nvGraphicFramePr>
        <p:xfrm>
          <a:off x="453190" y="833609"/>
          <a:ext cx="5951620" cy="2547212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975810">
                  <a:extLst>
                    <a:ext uri="{9D8B030D-6E8A-4147-A177-3AD203B41FA5}">
                      <a16:colId xmlns:a16="http://schemas.microsoft.com/office/drawing/2014/main" val="3299483142"/>
                    </a:ext>
                  </a:extLst>
                </a:gridCol>
                <a:gridCol w="2975810">
                  <a:extLst>
                    <a:ext uri="{9D8B030D-6E8A-4147-A177-3AD203B41FA5}">
                      <a16:colId xmlns:a16="http://schemas.microsoft.com/office/drawing/2014/main" val="3025024103"/>
                    </a:ext>
                  </a:extLst>
                </a:gridCol>
              </a:tblGrid>
              <a:tr h="573739">
                <a:tc>
                  <a:txBody>
                    <a:bodyPr/>
                    <a:lstStyle/>
                    <a:p>
                      <a:pPr algn="ctr"/>
                      <a:r>
                        <a:rPr lang="en-VN" sz="1600" dirty="0">
                          <a:latin typeface="UTM Avo" panose="02040603050506020204" pitchFamily="18" charset="0"/>
                        </a:rPr>
                        <a:t>Từ ngữ chỉ hoạt động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dirty="0">
                          <a:latin typeface="UTM Avo" panose="02040603050506020204" pitchFamily="18" charset="0"/>
                        </a:rPr>
                        <a:t>Từ ngữ chỉ đặc điểm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6617747"/>
                  </a:ext>
                </a:extLst>
              </a:tr>
              <a:tr h="1973473">
                <a:tc>
                  <a:txBody>
                    <a:bodyPr/>
                    <a:lstStyle/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  <a:p>
                      <a:endParaRPr lang="en-VN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116313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267279" y="262256"/>
            <a:ext cx="489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bè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D4E66A-7C5E-7C43-9F59-345E3BD1171F}"/>
              </a:ext>
            </a:extLst>
          </p:cNvPr>
          <p:cNvGrpSpPr/>
          <p:nvPr/>
        </p:nvGrpSpPr>
        <p:grpSpPr>
          <a:xfrm>
            <a:off x="343487" y="3444771"/>
            <a:ext cx="1929662" cy="838634"/>
            <a:chOff x="548959" y="3083251"/>
            <a:chExt cx="1912955" cy="751142"/>
          </a:xfrm>
        </p:grpSpPr>
        <p:pic>
          <p:nvPicPr>
            <p:cNvPr id="1026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1C5ADEE9-95D4-5447-A3A2-9257C54D64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7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548959" y="3083251"/>
              <a:ext cx="1808980" cy="75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28D78-1377-4646-89CF-FAEBF6553092}"/>
                </a:ext>
              </a:extLst>
            </p:cNvPr>
            <p:cNvSpPr txBox="1"/>
            <p:nvPr/>
          </p:nvSpPr>
          <p:spPr>
            <a:xfrm>
              <a:off x="767228" y="3334552"/>
              <a:ext cx="1694686" cy="404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UTM Avo" panose="02040603050506020204" pitchFamily="18" charset="0"/>
                </a:rPr>
                <a:t>n</a:t>
              </a:r>
              <a:r>
                <a:rPr lang="en-VN" sz="1600" dirty="0">
                  <a:latin typeface="UTM Avo" panose="02040603050506020204" pitchFamily="18" charset="0"/>
                </a:rPr>
                <a:t>hường bạn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1399C9E-2F80-644D-948D-39AA10292570}"/>
              </a:ext>
            </a:extLst>
          </p:cNvPr>
          <p:cNvGrpSpPr/>
          <p:nvPr/>
        </p:nvGrpSpPr>
        <p:grpSpPr>
          <a:xfrm>
            <a:off x="3187283" y="4100501"/>
            <a:ext cx="1685463" cy="895743"/>
            <a:chOff x="3018088" y="3566909"/>
            <a:chExt cx="1670870" cy="802294"/>
          </a:xfrm>
        </p:grpSpPr>
        <p:pic>
          <p:nvPicPr>
            <p:cNvPr id="9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36DFA0FC-4A92-5347-AE13-CB8680D8CE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3018088" y="3566909"/>
              <a:ext cx="1670870" cy="802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56B39E-C17B-B94D-9E4C-256565BC6971}"/>
                </a:ext>
              </a:extLst>
            </p:cNvPr>
            <p:cNvSpPr txBox="1"/>
            <p:nvPr/>
          </p:nvSpPr>
          <p:spPr>
            <a:xfrm>
              <a:off x="3340961" y="3810080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800" dirty="0">
                  <a:latin typeface="UTM Avo" panose="02040603050506020204" pitchFamily="18" charset="0"/>
                </a:rPr>
                <a:t>chia sẻ</a:t>
              </a:r>
              <a:endParaRPr lang="en-VN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DEA1EE-C9A6-164B-B334-EB9D26D77D00}"/>
              </a:ext>
            </a:extLst>
          </p:cNvPr>
          <p:cNvGrpSpPr/>
          <p:nvPr/>
        </p:nvGrpSpPr>
        <p:grpSpPr>
          <a:xfrm>
            <a:off x="4380130" y="3317991"/>
            <a:ext cx="1597680" cy="872250"/>
            <a:chOff x="4780150" y="2978288"/>
            <a:chExt cx="1583847" cy="781252"/>
          </a:xfrm>
        </p:grpSpPr>
        <p:pic>
          <p:nvPicPr>
            <p:cNvPr id="10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E0D1893E-C98A-5949-9036-4162606CC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80150" y="2978288"/>
              <a:ext cx="1583847" cy="78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258A84-1CD0-C345-9C8B-81320BEAF23A}"/>
                </a:ext>
              </a:extLst>
            </p:cNvPr>
            <p:cNvSpPr txBox="1"/>
            <p:nvPr/>
          </p:nvSpPr>
          <p:spPr>
            <a:xfrm>
              <a:off x="5072889" y="3197536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800" dirty="0">
                  <a:latin typeface="UTM Avo" panose="02040603050506020204" pitchFamily="18" charset="0"/>
                </a:rPr>
                <a:t>giúp đỡ</a:t>
              </a:r>
              <a:endParaRPr lang="en-VN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F05088-02D9-8849-8214-E1B2FC4E11B9}"/>
              </a:ext>
            </a:extLst>
          </p:cNvPr>
          <p:cNvGrpSpPr/>
          <p:nvPr/>
        </p:nvGrpSpPr>
        <p:grpSpPr>
          <a:xfrm>
            <a:off x="1427492" y="4115150"/>
            <a:ext cx="1621458" cy="921113"/>
            <a:chOff x="1296209" y="4151193"/>
            <a:chExt cx="1607419" cy="825017"/>
          </a:xfrm>
        </p:grpSpPr>
        <p:pic>
          <p:nvPicPr>
            <p:cNvPr id="12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C039B0F0-C255-9A4A-B63C-9B571CCA3F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296209" y="4151193"/>
              <a:ext cx="1607419" cy="82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D572D7-00B8-8840-9109-52322ED29DA0}"/>
                </a:ext>
              </a:extLst>
            </p:cNvPr>
            <p:cNvSpPr txBox="1"/>
            <p:nvPr/>
          </p:nvSpPr>
          <p:spPr>
            <a:xfrm>
              <a:off x="1485299" y="4444701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800" dirty="0">
                  <a:latin typeface="UTM Avo" panose="02040603050506020204" pitchFamily="18" charset="0"/>
                </a:rPr>
                <a:t>chăm chỉ</a:t>
              </a:r>
              <a:endParaRPr lang="en-VN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0B1512-29D6-B147-B93D-988FE4AE5050}"/>
              </a:ext>
            </a:extLst>
          </p:cNvPr>
          <p:cNvGrpSpPr/>
          <p:nvPr/>
        </p:nvGrpSpPr>
        <p:grpSpPr>
          <a:xfrm>
            <a:off x="4951664" y="4071907"/>
            <a:ext cx="1624471" cy="924337"/>
            <a:chOff x="4739992" y="4151355"/>
            <a:chExt cx="1610406" cy="827905"/>
          </a:xfrm>
        </p:grpSpPr>
        <p:pic>
          <p:nvPicPr>
            <p:cNvPr id="11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64C789F4-CBCE-5441-8C34-23232C70A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4739992" y="4151355"/>
              <a:ext cx="1610406" cy="8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F7A0EC-90FF-0549-90AA-E91BE3879A32}"/>
                </a:ext>
              </a:extLst>
            </p:cNvPr>
            <p:cNvSpPr txBox="1"/>
            <p:nvPr/>
          </p:nvSpPr>
          <p:spPr>
            <a:xfrm>
              <a:off x="5054515" y="4414197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800" dirty="0">
                  <a:latin typeface="UTM Avo" panose="02040603050506020204" pitchFamily="18" charset="0"/>
                </a:rPr>
                <a:t>tươi vui</a:t>
              </a:r>
              <a:endParaRPr lang="en-VN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61D9E1-B944-BF42-A41C-FBB7D4819454}"/>
              </a:ext>
            </a:extLst>
          </p:cNvPr>
          <p:cNvGrpSpPr/>
          <p:nvPr/>
        </p:nvGrpSpPr>
        <p:grpSpPr>
          <a:xfrm>
            <a:off x="2439466" y="3362867"/>
            <a:ext cx="1719754" cy="875432"/>
            <a:chOff x="1193891" y="4197349"/>
            <a:chExt cx="1704864" cy="784102"/>
          </a:xfrm>
        </p:grpSpPr>
        <p:pic>
          <p:nvPicPr>
            <p:cNvPr id="25" name="Picture 2" descr="Blue Cute Cloud Clipart, Cute, Cloud, Clipart PNG and Vector with  Transparent Background for Free Download | Cloud vector png, Cloud vector,  Image cloud">
              <a:extLst>
                <a:ext uri="{FF2B5EF4-FFF2-40B4-BE49-F238E27FC236}">
                  <a16:creationId xmlns:a16="http://schemas.microsoft.com/office/drawing/2014/main" id="{35CAEE17-B46F-8244-8E0B-DAA97B00CD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8611" r="90556">
                          <a14:foregroundMark x1="90833" y1="59444" x2="90833" y2="59444"/>
                          <a14:foregroundMark x1="8611" y1="58056" x2="8611" y2="58056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28036" r="2346" b="25434"/>
            <a:stretch/>
          </p:blipFill>
          <p:spPr bwMode="auto">
            <a:xfrm>
              <a:off x="1193891" y="4197349"/>
              <a:ext cx="1704864" cy="784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7D97EE-E76A-7A46-B020-9A197FE31F73}"/>
                </a:ext>
              </a:extLst>
            </p:cNvPr>
            <p:cNvSpPr txBox="1"/>
            <p:nvPr/>
          </p:nvSpPr>
          <p:spPr>
            <a:xfrm>
              <a:off x="1466686" y="4451285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800" dirty="0">
                  <a:latin typeface="UTM Avo" panose="02040603050506020204" pitchFamily="18" charset="0"/>
                </a:rPr>
                <a:t>hiền lành</a:t>
              </a:r>
              <a:endParaRPr lang="en-VN" sz="1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7.40741E-7 -4.5679E-6 L 0.04699 0.008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" y="4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2222E-6 -1.48148E-6 L -0.05533 -0.000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48148E-6 1.11111E-6 L 0.0294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1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9259E-6 1.7284E-6 L 0.01991 0.004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5" y="2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11111E-6 3.82716E-6 L -0.03079 -0.002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1" y="-1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7.40741E-7 L -0.03727 0.020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4.5679E-6 L -0.00162 -0.399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11111E-6 L 0.13634 -0.368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1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7284E-6 L -0.38055 -0.2620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1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-0.2257 -0.319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96" y="-1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2716E-6 L 0.51111 -0.4342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40116 -0.318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9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25" y="38971"/>
            <a:ext cx="6528655" cy="823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 từ ngữ chỉ hoạt động đã tìm được ở bài tập 1 thay cho ô vuông.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1C814D-A483-7543-9BD2-51A3FA551581}"/>
              </a:ext>
            </a:extLst>
          </p:cNvPr>
          <p:cNvSpPr/>
          <p:nvPr/>
        </p:nvSpPr>
        <p:spPr>
          <a:xfrm>
            <a:off x="114741" y="946382"/>
            <a:ext cx="6528655" cy="126497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9E82100-5A6D-D84A-9D7D-1157B97EAC37}"/>
              </a:ext>
            </a:extLst>
          </p:cNvPr>
          <p:cNvSpPr/>
          <p:nvPr/>
        </p:nvSpPr>
        <p:spPr>
          <a:xfrm>
            <a:off x="108623" y="2332654"/>
            <a:ext cx="6534773" cy="12649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4E876BF-7888-B846-86D0-19843D132832}"/>
              </a:ext>
            </a:extLst>
          </p:cNvPr>
          <p:cNvSpPr/>
          <p:nvPr/>
        </p:nvSpPr>
        <p:spPr>
          <a:xfrm>
            <a:off x="108623" y="3738565"/>
            <a:ext cx="6534773" cy="12649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B127B-179B-8140-AC41-E0756E24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858" y="890395"/>
            <a:ext cx="2002869" cy="1338609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CD26D7-FBC6-9A4A-BECF-A51B85A57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021" y="3595974"/>
            <a:ext cx="1346038" cy="1407566"/>
          </a:xfrm>
          <a:prstGeom prst="round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447C52-AF81-CC44-B6D9-0EE08949105F}"/>
              </a:ext>
            </a:extLst>
          </p:cNvPr>
          <p:cNvGrpSpPr/>
          <p:nvPr/>
        </p:nvGrpSpPr>
        <p:grpSpPr>
          <a:xfrm>
            <a:off x="4649858" y="2332654"/>
            <a:ext cx="2012200" cy="1303436"/>
            <a:chOff x="1698170" y="1346200"/>
            <a:chExt cx="3902529" cy="24511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02D8F3-4395-5440-9172-F87D4AA28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50"/>
            <a:stretch/>
          </p:blipFill>
          <p:spPr>
            <a:xfrm>
              <a:off x="1698170" y="1346200"/>
              <a:ext cx="3902529" cy="2451100"/>
            </a:xfrm>
            <a:prstGeom prst="round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A390D4-9157-9D44-A8F9-7269429B752F}"/>
                </a:ext>
              </a:extLst>
            </p:cNvPr>
            <p:cNvSpPr/>
            <p:nvPr/>
          </p:nvSpPr>
          <p:spPr>
            <a:xfrm>
              <a:off x="1698170" y="1847461"/>
              <a:ext cx="279920" cy="11476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39F382-E1AA-0148-AC54-1AF8B036F1F1}"/>
              </a:ext>
            </a:extLst>
          </p:cNvPr>
          <p:cNvSpPr txBox="1"/>
          <p:nvPr/>
        </p:nvSpPr>
        <p:spPr>
          <a:xfrm>
            <a:off x="88635" y="999558"/>
            <a:ext cx="4505743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khen</a:t>
            </a:r>
            <a:r>
              <a:rPr lang="en-US" sz="1600" dirty="0">
                <a:latin typeface="UTM Avo" panose="02040603050506020204" pitchFamily="18" charset="0"/>
              </a:rPr>
              <a:t>: “Con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     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.”.</a:t>
            </a:r>
            <a:endParaRPr lang="en-VN" sz="1600" dirty="0">
              <a:latin typeface="UTM Avo" panose="0204060305050602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D394B6-29D5-EE4E-9563-5B3CD668568D}"/>
              </a:ext>
            </a:extLst>
          </p:cNvPr>
          <p:cNvSpPr/>
          <p:nvPr/>
        </p:nvSpPr>
        <p:spPr>
          <a:xfrm>
            <a:off x="1202962" y="1782147"/>
            <a:ext cx="989725" cy="30791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3B7C15-5414-0641-BA51-1020A6DE0392}"/>
              </a:ext>
            </a:extLst>
          </p:cNvPr>
          <p:cNvSpPr txBox="1"/>
          <p:nvPr/>
        </p:nvSpPr>
        <p:spPr>
          <a:xfrm>
            <a:off x="88634" y="2395786"/>
            <a:ext cx="4505743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UTM Avo" panose="02040603050506020204" pitchFamily="18" charset="0"/>
              </a:rPr>
              <a:t>b.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ốm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phải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Xuân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vở</a:t>
            </a:r>
            <a:r>
              <a:rPr lang="en-US" sz="1600" dirty="0">
                <a:latin typeface="UTM Avo" panose="02040603050506020204" pitchFamily="18" charset="0"/>
              </a:rPr>
              <a:t> sang, </a:t>
            </a:r>
            <a:r>
              <a:rPr lang="en-US" sz="1600" dirty="0" err="1">
                <a:latin typeface="UTM Avo" panose="02040603050506020204" pitchFamily="18" charset="0"/>
              </a:rPr>
              <a:t>giảng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Hải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                   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ốm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5FC125-5FD5-274B-88CB-04CCEFFA133A}"/>
              </a:ext>
            </a:extLst>
          </p:cNvPr>
          <p:cNvSpPr/>
          <p:nvPr/>
        </p:nvSpPr>
        <p:spPr>
          <a:xfrm>
            <a:off x="1893297" y="3196900"/>
            <a:ext cx="989725" cy="30791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086F39-2209-494D-9830-9E4CACCEC575}"/>
              </a:ext>
            </a:extLst>
          </p:cNvPr>
          <p:cNvSpPr txBox="1"/>
          <p:nvPr/>
        </p:nvSpPr>
        <p:spPr>
          <a:xfrm>
            <a:off x="170725" y="3792014"/>
            <a:ext cx="507997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1600" dirty="0">
                <a:latin typeface="UTM Avo" panose="02040603050506020204" pitchFamily="18" charset="0"/>
              </a:rPr>
              <a:t>c. Hải và Xuân đều muốn ngồi bàn đầu. Nhưng ở đó chỉ còn một chỗ. Xuân xin cô cho Hải được ngồi chỗ mới. Cô khen Xuân đã biết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917906-FE61-7E40-9705-7C29A6EEA4D1}"/>
              </a:ext>
            </a:extLst>
          </p:cNvPr>
          <p:cNvSpPr/>
          <p:nvPr/>
        </p:nvSpPr>
        <p:spPr>
          <a:xfrm>
            <a:off x="3904667" y="4573433"/>
            <a:ext cx="1321616" cy="36658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8C5D78-6C6D-3542-8A71-170DCCA87475}"/>
              </a:ext>
            </a:extLst>
          </p:cNvPr>
          <p:cNvSpPr txBox="1"/>
          <p:nvPr/>
        </p:nvSpPr>
        <p:spPr>
          <a:xfrm>
            <a:off x="3857581" y="4578119"/>
            <a:ext cx="1455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en-VN" sz="1600" dirty="0">
                <a:solidFill>
                  <a:srgbClr val="FF0000"/>
                </a:solidFill>
                <a:latin typeface="UTM Avo" panose="02040603050506020204" pitchFamily="18" charset="0"/>
              </a:rPr>
              <a:t>hường bạn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457F7F-72F8-E546-BA8E-F5110DB542FC}"/>
              </a:ext>
            </a:extLst>
          </p:cNvPr>
          <p:cNvSpPr txBox="1"/>
          <p:nvPr/>
        </p:nvSpPr>
        <p:spPr>
          <a:xfrm>
            <a:off x="1901266" y="3179395"/>
            <a:ext cx="991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đỡ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3712F8-2C14-8647-9E24-438890B71744}"/>
              </a:ext>
            </a:extLst>
          </p:cNvPr>
          <p:cNvSpPr txBox="1"/>
          <p:nvPr/>
        </p:nvSpPr>
        <p:spPr>
          <a:xfrm>
            <a:off x="1220262" y="1791580"/>
            <a:ext cx="991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VN" sz="1600" dirty="0">
                <a:solidFill>
                  <a:srgbClr val="FF0000"/>
                </a:solidFill>
                <a:latin typeface="UTM Avo" panose="02040603050506020204" pitchFamily="18" charset="0"/>
              </a:rPr>
              <a:t>hia sẻ</a:t>
            </a:r>
          </a:p>
        </p:txBody>
      </p: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7088" y="299201"/>
            <a:ext cx="6078471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7F7AF-2591-074D-A8F9-3E73DFBF1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26" y="884140"/>
            <a:ext cx="2479043" cy="1613523"/>
          </a:xfrm>
          <a:prstGeom prst="round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2FF524-8E0D-9A43-B9ED-A5B01268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" t="3629" r="4655" b="5872"/>
          <a:stretch/>
        </p:blipFill>
        <p:spPr>
          <a:xfrm>
            <a:off x="3643422" y="879252"/>
            <a:ext cx="2226643" cy="1613523"/>
          </a:xfrm>
          <a:prstGeom prst="roundRect">
            <a:avLst>
              <a:gd name="adj" fmla="val 11680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36333-8EA0-5743-B001-76C5FED464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8" t="5533" r="2659" b="3629"/>
          <a:stretch/>
        </p:blipFill>
        <p:spPr>
          <a:xfrm>
            <a:off x="783124" y="2989932"/>
            <a:ext cx="2357745" cy="1601842"/>
          </a:xfrm>
          <a:prstGeom prst="roundRect">
            <a:avLst>
              <a:gd name="adj" fmla="val 7152"/>
            </a:avLst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464863-A207-0745-A416-7B0EA1A67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953" y="2856889"/>
            <a:ext cx="2574066" cy="17886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CE5C41-335E-BA42-9365-B44ADE1A7059}"/>
              </a:ext>
            </a:extLst>
          </p:cNvPr>
          <p:cNvSpPr txBox="1"/>
          <p:nvPr/>
        </p:nvSpPr>
        <p:spPr>
          <a:xfrm>
            <a:off x="183066" y="2537947"/>
            <a:ext cx="3557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vi-VN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Bạn Lan cho bạn Hải mượn bút</a:t>
            </a: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208</Words>
  <Application>Microsoft Office PowerPoint</Application>
  <PresentationFormat>Custom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UTM Avo</vt:lpstr>
      <vt:lpstr>Montserrat</vt:lpstr>
      <vt:lpstr>UTM Cookies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136</cp:revision>
  <dcterms:modified xsi:type="dcterms:W3CDTF">2021-11-28T08:30:18Z</dcterms:modified>
</cp:coreProperties>
</file>